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2" r:id="rId2"/>
    <p:sldId id="256" r:id="rId3"/>
    <p:sldId id="267" r:id="rId4"/>
    <p:sldId id="268" r:id="rId5"/>
    <p:sldId id="257" r:id="rId6"/>
    <p:sldId id="261" r:id="rId7"/>
    <p:sldId id="332" r:id="rId8"/>
    <p:sldId id="333" r:id="rId9"/>
    <p:sldId id="296" r:id="rId10"/>
    <p:sldId id="269" r:id="rId11"/>
    <p:sldId id="326" r:id="rId12"/>
    <p:sldId id="312" r:id="rId13"/>
    <p:sldId id="302" r:id="rId14"/>
    <p:sldId id="275" r:id="rId15"/>
    <p:sldId id="310" r:id="rId16"/>
    <p:sldId id="337" r:id="rId17"/>
    <p:sldId id="336" r:id="rId18"/>
    <p:sldId id="290" r:id="rId19"/>
    <p:sldId id="308" r:id="rId20"/>
    <p:sldId id="311" r:id="rId21"/>
    <p:sldId id="331" r:id="rId22"/>
    <p:sldId id="32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723" autoAdjust="0"/>
  </p:normalViewPr>
  <p:slideViewPr>
    <p:cSldViewPr snapToGrid="0" snapToObjects="1">
      <p:cViewPr>
        <p:scale>
          <a:sx n="103" d="100"/>
          <a:sy n="103" d="100"/>
        </p:scale>
        <p:origin x="-2608" y="-6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D7D-BC30-E149-893B-1ECE4BBF6E3B}" type="datetimeFigureOut">
              <a:rPr lang="en-US" smtClean="0"/>
              <a:t>16-09-12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C93-74C8-A145-85D1-A23B87FC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9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D7D-BC30-E149-893B-1ECE4BBF6E3B}" type="datetimeFigureOut">
              <a:rPr lang="en-US" smtClean="0"/>
              <a:t>16-09-12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C93-74C8-A145-85D1-A23B87FC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0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D7D-BC30-E149-893B-1ECE4BBF6E3B}" type="datetimeFigureOut">
              <a:rPr lang="en-US" smtClean="0"/>
              <a:t>16-09-12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C93-74C8-A145-85D1-A23B87FC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D7D-BC30-E149-893B-1ECE4BBF6E3B}" type="datetimeFigureOut">
              <a:rPr lang="en-US" smtClean="0"/>
              <a:t>16-09-12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C93-74C8-A145-85D1-A23B87FC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4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D7D-BC30-E149-893B-1ECE4BBF6E3B}" type="datetimeFigureOut">
              <a:rPr lang="en-US" smtClean="0"/>
              <a:t>16-09-12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C93-74C8-A145-85D1-A23B87FC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8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D7D-BC30-E149-893B-1ECE4BBF6E3B}" type="datetimeFigureOut">
              <a:rPr lang="en-US" smtClean="0"/>
              <a:t>16-09-12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C93-74C8-A145-85D1-A23B87FC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4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D7D-BC30-E149-893B-1ECE4BBF6E3B}" type="datetimeFigureOut">
              <a:rPr lang="en-US" smtClean="0"/>
              <a:t>16-09-12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C93-74C8-A145-85D1-A23B87FC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5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D7D-BC30-E149-893B-1ECE4BBF6E3B}" type="datetimeFigureOut">
              <a:rPr lang="en-US" smtClean="0"/>
              <a:t>16-09-12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C93-74C8-A145-85D1-A23B87FC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2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D7D-BC30-E149-893B-1ECE4BBF6E3B}" type="datetimeFigureOut">
              <a:rPr lang="en-US" smtClean="0"/>
              <a:t>16-09-12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C93-74C8-A145-85D1-A23B87FC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5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D7D-BC30-E149-893B-1ECE4BBF6E3B}" type="datetimeFigureOut">
              <a:rPr lang="en-US" smtClean="0"/>
              <a:t>16-09-12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C93-74C8-A145-85D1-A23B87FC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8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67D7D-BC30-E149-893B-1ECE4BBF6E3B}" type="datetimeFigureOut">
              <a:rPr lang="en-US" smtClean="0"/>
              <a:t>16-09-12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A1C93-74C8-A145-85D1-A23B87FC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67D7D-BC30-E149-893B-1ECE4BBF6E3B}" type="datetimeFigureOut">
              <a:rPr lang="en-US" smtClean="0"/>
              <a:t>16-09-12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A1C93-74C8-A145-85D1-A23B87FC1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lson.ca" TargetMode="External"/><Relationship Id="rId4" Type="http://schemas.openxmlformats.org/officeDocument/2006/relationships/hyperlink" Target="http://www.nelsonizushi.com" TargetMode="External"/><Relationship Id="rId5" Type="http://schemas.openxmlformats.org/officeDocument/2006/relationships/hyperlink" Target="mailto:nelsonizushi@gmail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ity.izu.shizuoka.jp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Logo from malcol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967" r="-1159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35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anada Day Tanzaku 11032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079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i="1" dirty="0" smtClean="0"/>
              <a:t> </a:t>
            </a:r>
            <a:r>
              <a:rPr lang="en-CA" i="1" dirty="0" smtClean="0"/>
              <a:t>                          </a:t>
            </a:r>
            <a:r>
              <a:rPr lang="en-US" dirty="0" smtClean="0"/>
              <a:t> </a:t>
            </a:r>
            <a:r>
              <a:rPr lang="en-CA" dirty="0"/>
              <a:t/>
            </a:r>
            <a:br>
              <a:rPr lang="en-CA" dirty="0"/>
            </a:br>
            <a:r>
              <a:rPr lang="en-CA" b="1" i="1" dirty="0" smtClean="0"/>
              <a:t> </a:t>
            </a:r>
            <a:r>
              <a:rPr lang="en-CA" i="1" dirty="0" smtClean="0"/>
              <a:t>                          </a:t>
            </a:r>
            <a:r>
              <a:rPr lang="en-US" dirty="0" smtClean="0"/>
              <a:t> </a:t>
            </a:r>
            <a:r>
              <a:rPr lang="en-CA" dirty="0"/>
              <a:t/>
            </a:r>
            <a:br>
              <a:rPr lang="en-CA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CA" dirty="0" smtClean="0"/>
          </a:p>
          <a:p>
            <a:pPr marL="0" indent="0" algn="ctr">
              <a:buNone/>
            </a:pPr>
            <a:r>
              <a:rPr lang="en-CA" sz="4000" dirty="0" smtClean="0">
                <a:solidFill>
                  <a:schemeClr val="accent5">
                    <a:lumMod val="75000"/>
                  </a:schemeClr>
                </a:solidFill>
              </a:rPr>
              <a:t>1987 </a:t>
            </a:r>
            <a:r>
              <a:rPr lang="en-CA" sz="4000" dirty="0">
                <a:solidFill>
                  <a:schemeClr val="accent5">
                    <a:lumMod val="75000"/>
                  </a:schemeClr>
                </a:solidFill>
              </a:rPr>
              <a:t>– 2017</a:t>
            </a:r>
          </a:p>
          <a:p>
            <a:pPr marL="0" indent="0" algn="ctr">
              <a:buNone/>
            </a:pPr>
            <a:r>
              <a:rPr lang="en-CA" sz="4000" dirty="0">
                <a:solidFill>
                  <a:schemeClr val="accent5">
                    <a:lumMod val="75000"/>
                  </a:schemeClr>
                </a:solidFill>
              </a:rPr>
              <a:t>Celebrating 30 Years </a:t>
            </a:r>
          </a:p>
          <a:p>
            <a:pPr marL="0" indent="0" algn="ctr">
              <a:buNone/>
            </a:pPr>
            <a:r>
              <a:rPr lang="en-CA" sz="4000" dirty="0">
                <a:solidFill>
                  <a:schemeClr val="accent5">
                    <a:lumMod val="75000"/>
                  </a:schemeClr>
                </a:solidFill>
              </a:rPr>
              <a:t>as Sister Cities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07419"/>
              </p:ext>
            </p:extLst>
          </p:nvPr>
        </p:nvGraphicFramePr>
        <p:xfrm>
          <a:off x="1983313" y="936091"/>
          <a:ext cx="10066487" cy="1328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Document" r:id="rId3" imgW="5486400" imgH="723900" progId="Word.Document.12">
                  <p:embed/>
                </p:oleObj>
              </mc:Choice>
              <mc:Fallback>
                <p:oleObj name="Document" r:id="rId3" imgW="5486400" imgH="723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3313" y="936091"/>
                        <a:ext cx="10066487" cy="1328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72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Map Tokyo Shizuoka 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44" r="-373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576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huzenji Station Shok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zu Cycling 2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53" t="-7122" r="-5147" b="-5522"/>
          <a:stretch/>
        </p:blipFill>
        <p:spPr>
          <a:xfrm>
            <a:off x="888739" y="1554565"/>
            <a:ext cx="7483115" cy="4115425"/>
          </a:xfrm>
        </p:spPr>
      </p:pic>
    </p:spTree>
    <p:extLst>
      <p:ext uri="{BB962C8B-B14F-4D97-AF65-F5344CB8AC3E}">
        <p14:creationId xmlns:p14="http://schemas.microsoft.com/office/powerpoint/2010/main" val="153443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asabipics2025_0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 b="6779"/>
          <a:stretch>
            <a:fillRect/>
          </a:stretch>
        </p:blipFill>
        <p:spPr>
          <a:xfrm>
            <a:off x="802431" y="1781419"/>
            <a:ext cx="7631071" cy="4196795"/>
          </a:xfrm>
        </p:spPr>
      </p:pic>
    </p:spTree>
    <p:extLst>
      <p:ext uri="{BB962C8B-B14F-4D97-AF65-F5344CB8AC3E}">
        <p14:creationId xmlns:p14="http://schemas.microsoft.com/office/powerpoint/2010/main" val="307138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09-2010 Konan College 0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864079" y="1847996"/>
            <a:ext cx="7532434" cy="4142549"/>
          </a:xfrm>
        </p:spPr>
      </p:pic>
    </p:spTree>
    <p:extLst>
      <p:ext uri="{BB962C8B-B14F-4D97-AF65-F5344CB8AC3E}">
        <p14:creationId xmlns:p14="http://schemas.microsoft.com/office/powerpoint/2010/main" val="156982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zu-no-odoriko-1974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37" r="-27129" b="15969"/>
          <a:stretch/>
        </p:blipFill>
        <p:spPr>
          <a:xfrm>
            <a:off x="2861489" y="1787703"/>
            <a:ext cx="4026650" cy="3869958"/>
          </a:xfrm>
        </p:spPr>
      </p:pic>
    </p:spTree>
    <p:extLst>
      <p:ext uri="{BB962C8B-B14F-4D97-AF65-F5344CB8AC3E}">
        <p14:creationId xmlns:p14="http://schemas.microsoft.com/office/powerpoint/2010/main" val="177570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zu kids at Pulpi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161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Yuko and Atsumi at Soba Restaurant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749" r="-63120"/>
          <a:stretch/>
        </p:blipFill>
        <p:spPr>
          <a:xfrm>
            <a:off x="457199" y="1257558"/>
            <a:ext cx="8852631" cy="4868606"/>
          </a:xfrm>
        </p:spPr>
      </p:pic>
    </p:spTree>
    <p:extLst>
      <p:ext uri="{BB962C8B-B14F-4D97-AF65-F5344CB8AC3E}">
        <p14:creationId xmlns:p14="http://schemas.microsoft.com/office/powerpoint/2010/main" val="8118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tar Winding Dow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126" y="260169"/>
            <a:ext cx="4712763" cy="648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8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0 03B March April 47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5" b="16223"/>
          <a:stretch/>
        </p:blipFill>
        <p:spPr>
          <a:xfrm>
            <a:off x="457200" y="1575622"/>
            <a:ext cx="8229600" cy="4317636"/>
          </a:xfrm>
        </p:spPr>
      </p:pic>
    </p:spTree>
    <p:extLst>
      <p:ext uri="{BB962C8B-B14F-4D97-AF65-F5344CB8AC3E}">
        <p14:creationId xmlns:p14="http://schemas.microsoft.com/office/powerpoint/2010/main" val="404316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hlinkClick r:id="rId2"/>
              </a:rPr>
              <a:t>www.city.izu.shizuoka.jp</a:t>
            </a:r>
            <a:endParaRPr lang="en-US" u="sng" dirty="0" smtClean="0"/>
          </a:p>
          <a:p>
            <a:endParaRPr lang="en-CA" dirty="0"/>
          </a:p>
          <a:p>
            <a:r>
              <a:rPr lang="en-US" u="sng" dirty="0">
                <a:hlinkClick r:id="rId3"/>
              </a:rPr>
              <a:t>www.nelson.ca</a:t>
            </a:r>
            <a:r>
              <a:rPr lang="en-CA" dirty="0"/>
              <a:t> </a:t>
            </a:r>
            <a:endParaRPr lang="en-CA" dirty="0" smtClean="0"/>
          </a:p>
          <a:p>
            <a:pPr marL="0" indent="0">
              <a:buNone/>
            </a:pPr>
            <a:endParaRPr lang="en-US" u="sng" dirty="0">
              <a:hlinkClick r:id="rId4"/>
            </a:endParaRPr>
          </a:p>
          <a:p>
            <a:r>
              <a:rPr lang="en-US" u="sng" dirty="0" smtClean="0">
                <a:hlinkClick r:id="rId4"/>
              </a:rPr>
              <a:t>www.nelsonizushi.com</a:t>
            </a:r>
            <a:endParaRPr lang="en-CA" dirty="0" smtClean="0"/>
          </a:p>
          <a:p>
            <a:r>
              <a:rPr lang="en-US" u="sng" dirty="0" smtClean="0">
                <a:hlinkClick r:id="rId5"/>
              </a:rPr>
              <a:t>nelsonizushi</a:t>
            </a:r>
            <a:r>
              <a:rPr lang="en-US" u="sng" dirty="0">
                <a:hlinkClick r:id="rId5"/>
              </a:rPr>
              <a:t>@gmail.com</a:t>
            </a:r>
            <a:endParaRPr lang="en-CA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85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Logo from malcol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967" r="-115967"/>
          <a:stretch>
            <a:fillRect/>
          </a:stretch>
        </p:blipFill>
        <p:spPr>
          <a:xfrm>
            <a:off x="457200" y="1020738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91088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hanami group IMG_159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59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 Day Tables IMG_183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154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anada Day 160701-KWS Web6 copy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18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826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155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arden and Gate IMG_156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b="131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392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arden plaque IMG_196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>
          <a:xfrm>
            <a:off x="457200" y="16129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16636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elson Group Expres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58" r="-22481" b="-2277"/>
          <a:stretch/>
        </p:blipFill>
        <p:spPr>
          <a:xfrm>
            <a:off x="790101" y="1700665"/>
            <a:ext cx="7643401" cy="4203576"/>
          </a:xfrm>
        </p:spPr>
      </p:pic>
    </p:spTree>
    <p:extLst>
      <p:ext uri="{BB962C8B-B14F-4D97-AF65-F5344CB8AC3E}">
        <p14:creationId xmlns:p14="http://schemas.microsoft.com/office/powerpoint/2010/main" val="331427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17</Words>
  <Application>Microsoft Macintosh PowerPoint</Application>
  <PresentationFormat>On-screen Show (4:3)</PresentationFormat>
  <Paragraphs>12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Armstrong</dc:creator>
  <cp:lastModifiedBy>John Armstrong</cp:lastModifiedBy>
  <cp:revision>61</cp:revision>
  <dcterms:created xsi:type="dcterms:W3CDTF">2016-09-10T19:47:14Z</dcterms:created>
  <dcterms:modified xsi:type="dcterms:W3CDTF">2016-09-12T17:10:31Z</dcterms:modified>
</cp:coreProperties>
</file>